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AD65B4-8402-4F4B-BA4F-5F2C00C33411}" v="10" dt="2021-11-15T18:01:22.7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4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11/24/2021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18E48-65C6-4D28-A9C8-F3B4ED8DB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199" y="885433"/>
            <a:ext cx="10261602" cy="3022257"/>
          </a:xfrm>
          <a:effectLst/>
        </p:spPr>
        <p:txBody>
          <a:bodyPr anchor="b">
            <a:normAutofit/>
          </a:bodyPr>
          <a:lstStyle/>
          <a:p>
            <a:pPr algn="ctr"/>
            <a:r>
              <a:rPr lang="en-US" sz="7200">
                <a:solidFill>
                  <a:schemeClr val="tx1"/>
                </a:solidFill>
              </a:rPr>
              <a:t>How to Set a Veterans Affairs Grave Marker	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66CDE3-8AE5-40F2-884B-3FDF2B4992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6955" y="4033164"/>
            <a:ext cx="8378090" cy="1181206"/>
          </a:xfrm>
          <a:effectLst/>
        </p:spPr>
        <p:txBody>
          <a:bodyPr anchor="t">
            <a:normAutofit/>
          </a:bodyPr>
          <a:lstStyle/>
          <a:p>
            <a:pPr algn="ctr"/>
            <a:r>
              <a:rPr lang="en-US" sz="2000"/>
              <a:t>By Kassidy, TSGS IT Coordinator 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12192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45B74B-E32D-4F60-B30B-6E5446B29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1255" y="4033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454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BADD-53D7-4708-A009-4533FBA0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How it arrives…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E8EA04-A763-4C4D-9FC2-2DBF71028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en-US" sz="1800" dirty="0"/>
              <a:t>You’ll get a call from Estes saying they have a delivery for you.</a:t>
            </a:r>
          </a:p>
          <a:p>
            <a:r>
              <a:rPr lang="en-US" sz="1800" dirty="0"/>
              <a:t>Meet them at a convenient, easily accessible location.</a:t>
            </a:r>
          </a:p>
          <a:p>
            <a:r>
              <a:rPr lang="en-US" sz="1800" dirty="0"/>
              <a:t>Have a plan on how you’ll transport the grave marker.</a:t>
            </a:r>
            <a:endParaRPr lang="en-US" sz="1600" dirty="0"/>
          </a:p>
        </p:txBody>
      </p:sp>
      <p:pic>
        <p:nvPicPr>
          <p:cNvPr id="5" name="Picture 4" descr="A large truck on the road&#10;&#10;Description automatically generated with low confidence">
            <a:extLst>
              <a:ext uri="{FF2B5EF4-FFF2-40B4-BE49-F238E27FC236}">
                <a16:creationId xmlns:a16="http://schemas.microsoft.com/office/drawing/2014/main" id="{7955AE33-1839-4F6E-AA05-9F8C945CE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851" y="3109859"/>
            <a:ext cx="6277349" cy="2322619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214784-F86C-4F7B-8142-943A749156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01851" y="8289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25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54B98-6F17-42CE-9F34-31FFD6B10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Team Lift!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9DDEB3D-B852-4BEE-B58F-A8C167BB4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en-US" sz="1800" dirty="0"/>
              <a:t>The grave markers are about 260 lbs. </a:t>
            </a:r>
          </a:p>
          <a:p>
            <a:r>
              <a:rPr lang="en-US" sz="1800" dirty="0"/>
              <a:t>Have a plan on how you’ll transport it from the truck, and, later, to the cemetery.</a:t>
            </a:r>
          </a:p>
          <a:p>
            <a:r>
              <a:rPr lang="en-US" sz="1800" dirty="0"/>
              <a:t>Consider having multiple people help you lift and set the marker. </a:t>
            </a:r>
            <a:endParaRPr lang="en-US" sz="1600" dirty="0"/>
          </a:p>
        </p:txBody>
      </p:sp>
      <p:pic>
        <p:nvPicPr>
          <p:cNvPr id="5" name="Content Placeholder 4" descr="Text&#10;&#10;Description automatically generated with low confidence">
            <a:extLst>
              <a:ext uri="{FF2B5EF4-FFF2-40B4-BE49-F238E27FC236}">
                <a16:creationId xmlns:a16="http://schemas.microsoft.com/office/drawing/2014/main" id="{862DBA81-E00B-4559-A479-212892B06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924" y="2413000"/>
            <a:ext cx="5465202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69990E-C7D1-4FC5-BAD1-6FECF6824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8594" y="812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3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7256B-996D-4506-BD43-18D99C1C0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OPTION 1 – Ready, Set, Go!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D373D5F-E378-4BF3-A1DA-8606AEDEE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en-US" sz="1800" dirty="0"/>
              <a:t>The grave marker arrived and now it’s ready to be set at the cemetery.</a:t>
            </a:r>
          </a:p>
          <a:p>
            <a:r>
              <a:rPr lang="en-US" sz="1800" dirty="0"/>
              <a:t>One way to set the grave marker is by simply digging a hole to put the marker in and filling the surrounding hole with dry concrete.</a:t>
            </a:r>
          </a:p>
          <a:p>
            <a:r>
              <a:rPr lang="en-US" sz="1800" dirty="0"/>
              <a:t>Moisture from the ground (and rain) will harden the concrete.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C528EE-882F-4EE8-9D05-93903A508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7534" y="2413000"/>
            <a:ext cx="5125983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AC621FE-CF5D-4D59-8694-6A22EE30A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6843" y="930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E6103-FC74-4D15-AD3F-3C78394C7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OPTION 2 – The Bases Are Covered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6B51A48-5007-4E77-8EA8-E131A3413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942" y="2343705"/>
            <a:ext cx="4625266" cy="4412202"/>
          </a:xfrm>
        </p:spPr>
        <p:txBody>
          <a:bodyPr>
            <a:normAutofit fontScale="85000" lnSpcReduction="10000"/>
          </a:bodyPr>
          <a:lstStyle/>
          <a:p>
            <a:r>
              <a:rPr lang="en-US" sz="1800" dirty="0"/>
              <a:t>Option 2 takes a bit more work.</a:t>
            </a:r>
          </a:p>
          <a:p>
            <a:r>
              <a:rPr lang="en-US" sz="1800" dirty="0"/>
              <a:t>First, build a wooden base that comes out a few inches more than the grave marker (about 4 in. or so all the way around). The base should be close to a foot high.</a:t>
            </a:r>
          </a:p>
          <a:p>
            <a:r>
              <a:rPr lang="en-US" sz="1800" dirty="0"/>
              <a:t>Second, drive about an 18 in. piece of rebar into the ground, at diagonal corners of the grave marker. Drive the rebar about a foot in the ground (so 8 in. above ground, inside of form).</a:t>
            </a:r>
          </a:p>
          <a:p>
            <a:r>
              <a:rPr lang="en-US" sz="1800" dirty="0"/>
              <a:t>Then, take layers of foam, slightly taller than the form and about 1 in. wider and longer than the stone, and place them in the center of the form. </a:t>
            </a:r>
          </a:p>
          <a:p>
            <a:r>
              <a:rPr lang="en-US" sz="1800" dirty="0"/>
              <a:t>Next, pour mixed concrete into the form. Make sure there are no air voids in the concrete. Pour concrete to the top of the form and level it off.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2D19F4-7B5E-4D6C-A0E0-CC5936EBE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851" y="2843072"/>
            <a:ext cx="6277349" cy="2856193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4614B9-9115-4E50-B7BC-DF64D9174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9843" y="8429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61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7027-E749-4806-A83B-E1CDDE571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OPTION 2 - Continued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6385A3B-2495-4D2E-A658-A2DA6985E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6" y="2412999"/>
            <a:ext cx="4456589" cy="4289641"/>
          </a:xfrm>
        </p:spPr>
        <p:txBody>
          <a:bodyPr>
            <a:normAutofit fontScale="92500" lnSpcReduction="20000"/>
          </a:bodyPr>
          <a:lstStyle/>
          <a:p>
            <a:r>
              <a:rPr lang="en-US" sz="1800" dirty="0"/>
              <a:t>Once the concrete form has cured (allow at least 48 hrs.), here’s what to do next:</a:t>
            </a:r>
          </a:p>
          <a:p>
            <a:r>
              <a:rPr lang="en-US" sz="1800" dirty="0"/>
              <a:t>Now, remove the foam (it may need to be chipped away).</a:t>
            </a:r>
          </a:p>
          <a:p>
            <a:r>
              <a:rPr lang="en-US" sz="1800" dirty="0"/>
              <a:t>Remove the wooden form and place the stone in the cavity left by the foam, making sure it’s level and plumb.</a:t>
            </a:r>
          </a:p>
          <a:p>
            <a:r>
              <a:rPr lang="en-US" sz="1800" dirty="0"/>
              <a:t>Now mix mortar and fill up the space in between stone and concrete form, making sure there are no air spaces. </a:t>
            </a:r>
          </a:p>
          <a:p>
            <a:r>
              <a:rPr lang="en-US" sz="1800" dirty="0"/>
              <a:t>For a smoother appearance, cover top of form with a thin layer of mortar and smooth it out until it looks good to you!</a:t>
            </a:r>
          </a:p>
          <a:p>
            <a:endParaRPr lang="en-US" sz="1600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58A4A8E1-1F3A-4C2E-9B1D-0B38655AF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851" y="2850919"/>
            <a:ext cx="6277349" cy="284050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7BBB7B-BAC3-4DD6-8C25-2B6A43B40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16439" y="9228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07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397A3-6167-43BC-B1F3-62E998662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Option 1 Pros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D0BE8C-837B-4FFF-8709-D2CFDDB87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en-US" sz="1800" dirty="0"/>
              <a:t>Option 1 is easier.</a:t>
            </a:r>
          </a:p>
          <a:p>
            <a:r>
              <a:rPr lang="en-US" sz="1800" dirty="0"/>
              <a:t>Option 1 takes less concrete.</a:t>
            </a:r>
          </a:p>
          <a:p>
            <a:r>
              <a:rPr lang="en-US" sz="1800" dirty="0"/>
              <a:t>Option 1 takes less time.</a:t>
            </a:r>
          </a:p>
          <a:p>
            <a:r>
              <a:rPr lang="en-US" sz="1800" dirty="0"/>
              <a:t>Option 1 can allow stone to be set immediately (no wait time).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303B16-34BC-4420-96E9-D3E4522AF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458" y="2413000"/>
            <a:ext cx="4842134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72B1C8-2273-4748-A07E-87104EE72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0614" y="930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9D15-A83A-4ECD-BAB1-7FB59C864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Option 2 Pros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5E2D81-83ED-4B6C-AC1C-47C741C56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3" y="2413000"/>
            <a:ext cx="3835583" cy="3632200"/>
          </a:xfrm>
        </p:spPr>
        <p:txBody>
          <a:bodyPr>
            <a:normAutofit/>
          </a:bodyPr>
          <a:lstStyle/>
          <a:p>
            <a:r>
              <a:rPr lang="en-US" sz="1800" dirty="0"/>
              <a:t>To some, the form around the stone in Option 2 may look more professional.</a:t>
            </a:r>
          </a:p>
          <a:p>
            <a:r>
              <a:rPr lang="en-US" sz="1800" dirty="0"/>
              <a:t>The biggest pro of option 2 is that, for mowing season, it keeps the stone safe. The mower may hit the concrete form, but not the grave marker. </a:t>
            </a:r>
          </a:p>
        </p:txBody>
      </p:sp>
      <p:pic>
        <p:nvPicPr>
          <p:cNvPr id="5" name="Content Placeholder 4" descr="A close-up of some writing&#10;&#10;Description automatically generated with low confidence">
            <a:extLst>
              <a:ext uri="{FF2B5EF4-FFF2-40B4-BE49-F238E27FC236}">
                <a16:creationId xmlns:a16="http://schemas.microsoft.com/office/drawing/2014/main" id="{E3E43A90-CB84-4767-81FB-E04013BFF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1851" y="2850919"/>
            <a:ext cx="6277349" cy="2840500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85D566-44E2-4568-A724-D07466726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0614" y="812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157D2-280D-469D-BB63-2D94FCD4F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en-US" dirty="0"/>
              <a:t>A Set Up!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C5FE62-E95C-46A5-A840-9ED34762E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723" y="2156791"/>
            <a:ext cx="6013174" cy="4333461"/>
          </a:xfrm>
        </p:spPr>
        <p:txBody>
          <a:bodyPr>
            <a:normAutofit/>
          </a:bodyPr>
          <a:lstStyle/>
          <a:p>
            <a:r>
              <a:rPr lang="en-US" sz="2000" dirty="0"/>
              <a:t>No matter how you decide to set the veteran’s grave marker, rest assured that the marker, now legible, will allow individuals to locate the service member’s marker more readily. </a:t>
            </a:r>
          </a:p>
          <a:p>
            <a:r>
              <a:rPr lang="en-US" sz="2000" dirty="0"/>
              <a:t>You have actively ensured that the veteran’s memory remains alive, while honoring them for their service.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BAE562-1F7D-4B26-8526-A65A3AFF3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4778" y="2413000"/>
            <a:ext cx="2831495" cy="3716338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02F271-BA1B-4EAD-B755-F2484163A5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4655" y="8319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2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41</TotalTime>
  <Words>576</Words>
  <Application>Microsoft Office PowerPoint</Application>
  <PresentationFormat>Widescreen</PresentationFormat>
  <Paragraphs>37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Century Gothic</vt:lpstr>
      <vt:lpstr>Wingdings 2</vt:lpstr>
      <vt:lpstr>Quotable</vt:lpstr>
      <vt:lpstr>How to Set a Veterans Affairs Grave Marker </vt:lpstr>
      <vt:lpstr>How it arrives…</vt:lpstr>
      <vt:lpstr>Team Lift!</vt:lpstr>
      <vt:lpstr>OPTION 1 – Ready, Set, Go!</vt:lpstr>
      <vt:lpstr>OPTION 2 – The Bases Are Covered</vt:lpstr>
      <vt:lpstr>OPTION 2 - Continued</vt:lpstr>
      <vt:lpstr>Option 1 Pros</vt:lpstr>
      <vt:lpstr>Option 2 Pros</vt:lpstr>
      <vt:lpstr>A Set Up!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Set a Veterans Affairs Grave Marker</dc:title>
  <dc:creator>Kassidy Cobb</dc:creator>
  <cp:lastModifiedBy>Kassidy Cobb</cp:lastModifiedBy>
  <cp:revision>2</cp:revision>
  <dcterms:created xsi:type="dcterms:W3CDTF">2021-11-15T17:25:06Z</dcterms:created>
  <dcterms:modified xsi:type="dcterms:W3CDTF">2021-11-25T04:28:45Z</dcterms:modified>
</cp:coreProperties>
</file>